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8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6FDEA2-ACE6-4BF9-9B08-3CABCC7DA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E9B94C9-C6E9-43CC-8A2C-ACB616106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F851A8-ADA6-446A-8C1F-1C2B9C472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BB8318-B9F3-47F4-B143-C524294F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179051-311C-4517-929E-20A59D0F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60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D6FE96-861E-4BF9-9E24-A36CABA5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6EC4C0-8C45-491D-A29D-9C0E9EA1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4E4FA5-B826-4EBD-BE91-22D4985B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D45D03-806D-453B-A26A-DACA6FF50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2E2EF9-1B86-42EB-9C63-0DD8F270E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48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C65932-92D6-4CCC-BF24-9C11D0C14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D8333C-50F4-42CE-A8B8-6BC355C98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33767D-F6EB-498B-B24A-EF7CF0654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FC5D99-133A-4A23-BC23-7A1C98655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AAFBBE-23DE-4112-9B1F-91986FA2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0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C7F27D-8953-43A1-B597-16F96777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515D59-FBF8-46B7-9689-5D514ED31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89D03E-51F8-45D1-BD5B-A8D5DAC3B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35B79A3-BF29-4496-AA7B-A3A1A9F8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F30C8EB-2657-4936-ABA9-9A08F50B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D1D2CCB-1FB6-4EE8-AAB6-377E5410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86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6F2740-9C2F-4974-95A0-210315D71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82DB23-FBDA-4961-9286-30D65AF41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08DC1E-C20C-4507-A003-BE7CAC6F6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4B41812-C212-4C17-B862-ADAD852EED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4AD44B6-4BFF-48C3-9305-E610C1E7A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5B5F82E-487A-4C63-ACFE-AC87B431E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3017F39-84B3-4566-A600-7206D0F1B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79249CC-40EA-4F33-BE89-27667E23C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55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565B20-9569-4669-BFEA-5152104A1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0A8A5CB-5635-43A4-8522-CB22FABD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F36A4FC-1066-4A29-B515-5C7B05B28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9840DC-F564-4199-896E-2BBBAE1F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979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5FDAE1D-C162-41D9-BDBC-7214C4EDF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B1D60DC-6DCC-4498-8F05-C621EB98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A5AD7F-6957-47F1-BC59-209642436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3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432EA4-B4B3-453C-ADE0-EA70FE14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D7208D-F3A3-49E4-B00F-769FF46CC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3DE36F-008D-4859-B38E-B893566F5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93364CD-2CA6-46F0-8F1E-FFCBC2E60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D1292C-4365-4F44-9858-EBAE6A46A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8E2261-B120-4804-93C5-DB1C125B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2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D25750-B865-4737-982F-FDBBDA61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41C65C0-CB98-4AE6-9BFE-5C176E51C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C7C382-2D4E-4EFD-ABB7-1217DAF74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BE04AB-2F91-4E27-ACEE-473C04423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D28306-13B4-44EE-A914-FA21B711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B25C7DE-84CB-4727-810F-DCFDC279C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00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57E9D0-137E-43AE-8960-5A05B106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8CF14E1-6C61-423E-9D75-EDFE7D387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7DACF7-313E-47EA-A7DA-9F3E02B0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AF5A87-2599-4DE3-AF3A-53A6C6B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CD27A67-BB1A-471A-9BD5-3C4DAB563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70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7A10946-8E24-405D-B8D5-7D9CADCDD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26BF090-1611-49FA-99EE-7508802A1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611027-CEA8-4313-B1FA-0C8564DC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900A0A-C4E8-4131-B4FE-06FB4183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01BB01-FB24-4806-9065-0CD59A76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93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76C2906-6B3C-477F-8954-FF35A9506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FE04B30-A65A-4ADB-BEB1-50E9D4B44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22B68D-E433-4B30-B371-67F66E221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5EF61-5BF0-4FB9-8FD4-C8CD263DB873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813AFA-999B-42CB-AEBC-8C1A62901E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7BDBD1-541C-468F-A9BB-AC9FA7019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6AD14-4C4D-4832-AA76-78B88557D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307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470F593-C1DA-4D8C-B2E2-950C5961698E}"/>
              </a:ext>
            </a:extLst>
          </p:cNvPr>
          <p:cNvSpPr/>
          <p:nvPr/>
        </p:nvSpPr>
        <p:spPr>
          <a:xfrm>
            <a:off x="0" y="0"/>
            <a:ext cx="12192000" cy="838095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후생관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층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C784335-70F1-47FB-A38A-FA5791C42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190" cy="83809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1969EAE-11DA-4AEE-9F2A-F16AD52CE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35" y="838095"/>
            <a:ext cx="10814329" cy="601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4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2022-04-26T04:20:11Z</dcterms:created>
  <dcterms:modified xsi:type="dcterms:W3CDTF">2022-05-24T01:35:59Z</dcterms:modified>
</cp:coreProperties>
</file>